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  <p:sldId id="265" r:id="rId10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EE09B5-6922-450B-9C9D-38C9CB2DEC01}" v="144" dt="2022-03-22T20:21:54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46EE09B5-6922-450B-9C9D-38C9CB2DEC01}"/>
    <pc:docChg chg="undo custSel addSld delSld modSld">
      <pc:chgData name="Karen Hancock" userId="db2644ed-97fc-46e1-8fac-6858fa2e43b1" providerId="ADAL" clId="{46EE09B5-6922-450B-9C9D-38C9CB2DEC01}" dt="2022-03-22T20:32:38.740" v="3652" actId="20577"/>
      <pc:docMkLst>
        <pc:docMk/>
      </pc:docMkLst>
      <pc:sldChg chg="addSp delSp modSp mod">
        <pc:chgData name="Karen Hancock" userId="db2644ed-97fc-46e1-8fac-6858fa2e43b1" providerId="ADAL" clId="{46EE09B5-6922-450B-9C9D-38C9CB2DEC01}" dt="2022-03-20T15:01:37.656" v="265" actId="1076"/>
        <pc:sldMkLst>
          <pc:docMk/>
          <pc:sldMk cId="520820205" sldId="256"/>
        </pc:sldMkLst>
        <pc:spChg chg="mod">
          <ac:chgData name="Karen Hancock" userId="db2644ed-97fc-46e1-8fac-6858fa2e43b1" providerId="ADAL" clId="{46EE09B5-6922-450B-9C9D-38C9CB2DEC01}" dt="2022-03-20T14:52:59.211" v="33" actId="20577"/>
          <ac:spMkLst>
            <pc:docMk/>
            <pc:sldMk cId="520820205" sldId="256"/>
            <ac:spMk id="4" creationId="{C4A56568-A146-40F0-9E44-D2592276FF66}"/>
          </ac:spMkLst>
        </pc:spChg>
        <pc:spChg chg="del">
          <ac:chgData name="Karen Hancock" userId="db2644ed-97fc-46e1-8fac-6858fa2e43b1" providerId="ADAL" clId="{46EE09B5-6922-450B-9C9D-38C9CB2DEC01}" dt="2022-03-20T14:53:02.532" v="34" actId="478"/>
          <ac:spMkLst>
            <pc:docMk/>
            <pc:sldMk cId="520820205" sldId="256"/>
            <ac:spMk id="5" creationId="{4953CB26-A363-41C8-8764-C5ECCD70C863}"/>
          </ac:spMkLst>
        </pc:spChg>
        <pc:spChg chg="mod">
          <ac:chgData name="Karen Hancock" userId="db2644ed-97fc-46e1-8fac-6858fa2e43b1" providerId="ADAL" clId="{46EE09B5-6922-450B-9C9D-38C9CB2DEC01}" dt="2022-03-20T14:53:42.558" v="96" actId="14100"/>
          <ac:spMkLst>
            <pc:docMk/>
            <pc:sldMk cId="520820205" sldId="256"/>
            <ac:spMk id="9" creationId="{42015BD0-EC77-4E53-953D-0E8596007B09}"/>
          </ac:spMkLst>
        </pc:spChg>
        <pc:spChg chg="mod">
          <ac:chgData name="Karen Hancock" userId="db2644ed-97fc-46e1-8fac-6858fa2e43b1" providerId="ADAL" clId="{46EE09B5-6922-450B-9C9D-38C9CB2DEC01}" dt="2022-03-20T15:01:08.074" v="258" actId="1076"/>
          <ac:spMkLst>
            <pc:docMk/>
            <pc:sldMk cId="520820205" sldId="256"/>
            <ac:spMk id="10" creationId="{34C53418-8131-4F75-B86E-6BF64526CAD7}"/>
          </ac:spMkLst>
        </pc:spChg>
        <pc:spChg chg="mod">
          <ac:chgData name="Karen Hancock" userId="db2644ed-97fc-46e1-8fac-6858fa2e43b1" providerId="ADAL" clId="{46EE09B5-6922-450B-9C9D-38C9CB2DEC01}" dt="2022-03-20T14:54:53.395" v="152" actId="1076"/>
          <ac:spMkLst>
            <pc:docMk/>
            <pc:sldMk cId="520820205" sldId="256"/>
            <ac:spMk id="13" creationId="{645BAD66-F595-4DF3-8C90-B1BBA72C175B}"/>
          </ac:spMkLst>
        </pc:spChg>
        <pc:spChg chg="mod">
          <ac:chgData name="Karen Hancock" userId="db2644ed-97fc-46e1-8fac-6858fa2e43b1" providerId="ADAL" clId="{46EE09B5-6922-450B-9C9D-38C9CB2DEC01}" dt="2022-03-20T14:55:02.429" v="164" actId="14100"/>
          <ac:spMkLst>
            <pc:docMk/>
            <pc:sldMk cId="520820205" sldId="256"/>
            <ac:spMk id="14" creationId="{2CF5A7DA-C4CE-400A-AF97-7C2D6F59C524}"/>
          </ac:spMkLst>
        </pc:spChg>
        <pc:spChg chg="mod">
          <ac:chgData name="Karen Hancock" userId="db2644ed-97fc-46e1-8fac-6858fa2e43b1" providerId="ADAL" clId="{46EE09B5-6922-450B-9C9D-38C9CB2DEC01}" dt="2022-03-20T15:01:25.862" v="262" actId="14100"/>
          <ac:spMkLst>
            <pc:docMk/>
            <pc:sldMk cId="520820205" sldId="256"/>
            <ac:spMk id="16" creationId="{CD38C0BB-C217-4CCF-A895-329EC2EDD1D4}"/>
          </ac:spMkLst>
        </pc:spChg>
        <pc:picChg chg="add mod modCrop">
          <ac:chgData name="Karen Hancock" userId="db2644ed-97fc-46e1-8fac-6858fa2e43b1" providerId="ADAL" clId="{46EE09B5-6922-450B-9C9D-38C9CB2DEC01}" dt="2022-03-20T15:01:14.429" v="259" actId="1076"/>
          <ac:picMkLst>
            <pc:docMk/>
            <pc:sldMk cId="520820205" sldId="256"/>
            <ac:picMk id="2" creationId="{545F345C-744C-4B4B-8ED9-BA47ADCBA048}"/>
          </ac:picMkLst>
        </pc:picChg>
        <pc:picChg chg="add mod modCrop">
          <ac:chgData name="Karen Hancock" userId="db2644ed-97fc-46e1-8fac-6858fa2e43b1" providerId="ADAL" clId="{46EE09B5-6922-450B-9C9D-38C9CB2DEC01}" dt="2022-03-20T15:01:30.332" v="263" actId="1076"/>
          <ac:picMkLst>
            <pc:docMk/>
            <pc:sldMk cId="520820205" sldId="256"/>
            <ac:picMk id="3" creationId="{EAEE3596-D146-41B8-BCAF-ECC92E53FAF4}"/>
          </ac:picMkLst>
        </pc:picChg>
        <pc:picChg chg="add mod modCrop">
          <ac:chgData name="Karen Hancock" userId="db2644ed-97fc-46e1-8fac-6858fa2e43b1" providerId="ADAL" clId="{46EE09B5-6922-450B-9C9D-38C9CB2DEC01}" dt="2022-03-20T15:01:34.340" v="264" actId="1076"/>
          <ac:picMkLst>
            <pc:docMk/>
            <pc:sldMk cId="520820205" sldId="256"/>
            <ac:picMk id="6" creationId="{BB117704-41E6-44EF-9F89-D06EED2800B4}"/>
          </ac:picMkLst>
        </pc:picChg>
        <pc:picChg chg="add mod modCrop">
          <ac:chgData name="Karen Hancock" userId="db2644ed-97fc-46e1-8fac-6858fa2e43b1" providerId="ADAL" clId="{46EE09B5-6922-450B-9C9D-38C9CB2DEC01}" dt="2022-03-20T15:01:37.656" v="265" actId="1076"/>
          <ac:picMkLst>
            <pc:docMk/>
            <pc:sldMk cId="520820205" sldId="256"/>
            <ac:picMk id="7" creationId="{5D4EC16F-D531-48E0-826A-2AEE6A89DFF5}"/>
          </ac:picMkLst>
        </pc:picChg>
      </pc:sldChg>
      <pc:sldChg chg="addSp delSp modSp mod">
        <pc:chgData name="Karen Hancock" userId="db2644ed-97fc-46e1-8fac-6858fa2e43b1" providerId="ADAL" clId="{46EE09B5-6922-450B-9C9D-38C9CB2DEC01}" dt="2022-03-20T17:20:50.907" v="1103" actId="21"/>
        <pc:sldMkLst>
          <pc:docMk/>
          <pc:sldMk cId="950171812" sldId="257"/>
        </pc:sldMkLst>
        <pc:spChg chg="mod">
          <ac:chgData name="Karen Hancock" userId="db2644ed-97fc-46e1-8fac-6858fa2e43b1" providerId="ADAL" clId="{46EE09B5-6922-450B-9C9D-38C9CB2DEC01}" dt="2022-03-20T17:12:33.270" v="852" actId="313"/>
          <ac:spMkLst>
            <pc:docMk/>
            <pc:sldMk cId="950171812" sldId="257"/>
            <ac:spMk id="2" creationId="{DF129667-849C-46DF-9AB3-1A3F623DAB3D}"/>
          </ac:spMkLst>
        </pc:spChg>
        <pc:spChg chg="mod">
          <ac:chgData name="Karen Hancock" userId="db2644ed-97fc-46e1-8fac-6858fa2e43b1" providerId="ADAL" clId="{46EE09B5-6922-450B-9C9D-38C9CB2DEC01}" dt="2022-03-20T17:14:03.996" v="937" actId="1076"/>
          <ac:spMkLst>
            <pc:docMk/>
            <pc:sldMk cId="950171812" sldId="257"/>
            <ac:spMk id="8" creationId="{9115EA96-CE3C-4BA5-93D4-E8A50E2AF7C4}"/>
          </ac:spMkLst>
        </pc:spChg>
        <pc:spChg chg="del mod">
          <ac:chgData name="Karen Hancock" userId="db2644ed-97fc-46e1-8fac-6858fa2e43b1" providerId="ADAL" clId="{46EE09B5-6922-450B-9C9D-38C9CB2DEC01}" dt="2022-03-20T17:20:18.966" v="1102" actId="478"/>
          <ac:spMkLst>
            <pc:docMk/>
            <pc:sldMk cId="950171812" sldId="257"/>
            <ac:spMk id="12" creationId="{44780924-FE94-4FAD-B9E5-20A4DEE1226B}"/>
          </ac:spMkLst>
        </pc:spChg>
        <pc:spChg chg="del mod">
          <ac:chgData name="Karen Hancock" userId="db2644ed-97fc-46e1-8fac-6858fa2e43b1" providerId="ADAL" clId="{46EE09B5-6922-450B-9C9D-38C9CB2DEC01}" dt="2022-03-20T17:20:50.907" v="1103" actId="21"/>
          <ac:spMkLst>
            <pc:docMk/>
            <pc:sldMk cId="950171812" sldId="257"/>
            <ac:spMk id="13" creationId="{8ACD2B70-6B5D-461D-80EF-C33C763DA576}"/>
          </ac:spMkLst>
        </pc:spChg>
        <pc:spChg chg="mod">
          <ac:chgData name="Karen Hancock" userId="db2644ed-97fc-46e1-8fac-6858fa2e43b1" providerId="ADAL" clId="{46EE09B5-6922-450B-9C9D-38C9CB2DEC01}" dt="2022-03-20T17:15:25.217" v="1027" actId="6549"/>
          <ac:spMkLst>
            <pc:docMk/>
            <pc:sldMk cId="950171812" sldId="257"/>
            <ac:spMk id="14" creationId="{EB357358-EC1D-43B5-9AE4-47DE390F816D}"/>
          </ac:spMkLst>
        </pc:spChg>
        <pc:graphicFrameChg chg="add mod modGraphic">
          <ac:chgData name="Karen Hancock" userId="db2644ed-97fc-46e1-8fac-6858fa2e43b1" providerId="ADAL" clId="{46EE09B5-6922-450B-9C9D-38C9CB2DEC01}" dt="2022-03-20T17:13:55.151" v="935" actId="20577"/>
          <ac:graphicFrameMkLst>
            <pc:docMk/>
            <pc:sldMk cId="950171812" sldId="257"/>
            <ac:graphicFrameMk id="3" creationId="{847BA618-631F-44E9-95A1-2B5B32F86891}"/>
          </ac:graphicFrameMkLst>
        </pc:graphicFrameChg>
        <pc:graphicFrameChg chg="del">
          <ac:chgData name="Karen Hancock" userId="db2644ed-97fc-46e1-8fac-6858fa2e43b1" providerId="ADAL" clId="{46EE09B5-6922-450B-9C9D-38C9CB2DEC01}" dt="2022-03-20T17:09:28.987" v="721" actId="478"/>
          <ac:graphicFrameMkLst>
            <pc:docMk/>
            <pc:sldMk cId="950171812" sldId="257"/>
            <ac:graphicFrameMk id="4" creationId="{AC69BD59-CCA8-4CE9-A852-D0C6D6E153AF}"/>
          </ac:graphicFrameMkLst>
        </pc:graphicFrameChg>
        <pc:graphicFrameChg chg="add mod modGraphic">
          <ac:chgData name="Karen Hancock" userId="db2644ed-97fc-46e1-8fac-6858fa2e43b1" providerId="ADAL" clId="{46EE09B5-6922-450B-9C9D-38C9CB2DEC01}" dt="2022-03-20T17:20:15.332" v="1101" actId="20577"/>
          <ac:graphicFrameMkLst>
            <pc:docMk/>
            <pc:sldMk cId="950171812" sldId="257"/>
            <ac:graphicFrameMk id="5" creationId="{DE04DFC1-2733-43C5-9B6D-87C22FE0EC6C}"/>
          </ac:graphicFrameMkLst>
        </pc:graphicFrameChg>
      </pc:sldChg>
      <pc:sldChg chg="addSp delSp modSp mod">
        <pc:chgData name="Karen Hancock" userId="db2644ed-97fc-46e1-8fac-6858fa2e43b1" providerId="ADAL" clId="{46EE09B5-6922-450B-9C9D-38C9CB2DEC01}" dt="2022-03-22T20:32:38.740" v="3652" actId="20577"/>
        <pc:sldMkLst>
          <pc:docMk/>
          <pc:sldMk cId="3301338863" sldId="258"/>
        </pc:sldMkLst>
        <pc:spChg chg="mod">
          <ac:chgData name="Karen Hancock" userId="db2644ed-97fc-46e1-8fac-6858fa2e43b1" providerId="ADAL" clId="{46EE09B5-6922-450B-9C9D-38C9CB2DEC01}" dt="2022-03-20T17:53:51.408" v="1374" actId="20577"/>
          <ac:spMkLst>
            <pc:docMk/>
            <pc:sldMk cId="3301338863" sldId="258"/>
            <ac:spMk id="7" creationId="{4049F4A8-683C-4F6F-A9BC-2B60A88B4224}"/>
          </ac:spMkLst>
        </pc:spChg>
        <pc:spChg chg="mod">
          <ac:chgData name="Karen Hancock" userId="db2644ed-97fc-46e1-8fac-6858fa2e43b1" providerId="ADAL" clId="{46EE09B5-6922-450B-9C9D-38C9CB2DEC01}" dt="2022-03-20T17:54:58.261" v="1448" actId="20577"/>
          <ac:spMkLst>
            <pc:docMk/>
            <pc:sldMk cId="3301338863" sldId="258"/>
            <ac:spMk id="19" creationId="{48B89DD8-EE18-4162-B583-36354BA8B87A}"/>
          </ac:spMkLst>
        </pc:spChg>
        <pc:spChg chg="mod">
          <ac:chgData name="Karen Hancock" userId="db2644ed-97fc-46e1-8fac-6858fa2e43b1" providerId="ADAL" clId="{46EE09B5-6922-450B-9C9D-38C9CB2DEC01}" dt="2022-03-20T18:03:39.461" v="1879" actId="5793"/>
          <ac:spMkLst>
            <pc:docMk/>
            <pc:sldMk cId="3301338863" sldId="258"/>
            <ac:spMk id="20" creationId="{A3ECD113-FCC9-4C59-BD21-9CF5E392BA1D}"/>
          </ac:spMkLst>
        </pc:spChg>
        <pc:graphicFrameChg chg="add mod modGraphic">
          <ac:chgData name="Karen Hancock" userId="db2644ed-97fc-46e1-8fac-6858fa2e43b1" providerId="ADAL" clId="{46EE09B5-6922-450B-9C9D-38C9CB2DEC01}" dt="2022-03-22T20:32:38.740" v="3652" actId="20577"/>
          <ac:graphicFrameMkLst>
            <pc:docMk/>
            <pc:sldMk cId="3301338863" sldId="258"/>
            <ac:graphicFrameMk id="3" creationId="{29795802-A724-437B-8558-D72B5F0F5C1F}"/>
          </ac:graphicFrameMkLst>
        </pc:graphicFrameChg>
        <pc:picChg chg="add del mod">
          <ac:chgData name="Karen Hancock" userId="db2644ed-97fc-46e1-8fac-6858fa2e43b1" providerId="ADAL" clId="{46EE09B5-6922-450B-9C9D-38C9CB2DEC01}" dt="2022-03-20T18:03:46" v="1880" actId="478"/>
          <ac:picMkLst>
            <pc:docMk/>
            <pc:sldMk cId="3301338863" sldId="258"/>
            <ac:picMk id="2" creationId="{97F7C275-B6C5-4DC7-AC48-F0046672DFCF}"/>
          </ac:picMkLst>
        </pc:picChg>
        <pc:picChg chg="del">
          <ac:chgData name="Karen Hancock" userId="db2644ed-97fc-46e1-8fac-6858fa2e43b1" providerId="ADAL" clId="{46EE09B5-6922-450B-9C9D-38C9CB2DEC01}" dt="2022-03-20T17:52:19.860" v="1372" actId="478"/>
          <ac:picMkLst>
            <pc:docMk/>
            <pc:sldMk cId="3301338863" sldId="258"/>
            <ac:picMk id="18" creationId="{3D3291A3-266C-494B-BC9F-890C0C3045AB}"/>
          </ac:picMkLst>
        </pc:picChg>
        <pc:picChg chg="del mod">
          <ac:chgData name="Karen Hancock" userId="db2644ed-97fc-46e1-8fac-6858fa2e43b1" providerId="ADAL" clId="{46EE09B5-6922-450B-9C9D-38C9CB2DEC01}" dt="2022-03-20T18:03:32.089" v="1878" actId="478"/>
          <ac:picMkLst>
            <pc:docMk/>
            <pc:sldMk cId="3301338863" sldId="258"/>
            <ac:picMk id="21" creationId="{2EEA84C6-7A7E-4ABE-B914-9924150F4D31}"/>
          </ac:picMkLst>
        </pc:picChg>
      </pc:sldChg>
      <pc:sldChg chg="addSp delSp modSp mod">
        <pc:chgData name="Karen Hancock" userId="db2644ed-97fc-46e1-8fac-6858fa2e43b1" providerId="ADAL" clId="{46EE09B5-6922-450B-9C9D-38C9CB2DEC01}" dt="2022-03-20T18:10:54.318" v="2320" actId="20577"/>
        <pc:sldMkLst>
          <pc:docMk/>
          <pc:sldMk cId="3567469361" sldId="259"/>
        </pc:sldMkLst>
        <pc:spChg chg="mod">
          <ac:chgData name="Karen Hancock" userId="db2644ed-97fc-46e1-8fac-6858fa2e43b1" providerId="ADAL" clId="{46EE09B5-6922-450B-9C9D-38C9CB2DEC01}" dt="2022-03-20T18:05:40.562" v="2116" actId="6549"/>
          <ac:spMkLst>
            <pc:docMk/>
            <pc:sldMk cId="3567469361" sldId="259"/>
            <ac:spMk id="5" creationId="{823FDA6B-B1E1-42F5-9AEB-2580AACDF636}"/>
          </ac:spMkLst>
        </pc:spChg>
        <pc:spChg chg="mod">
          <ac:chgData name="Karen Hancock" userId="db2644ed-97fc-46e1-8fac-6858fa2e43b1" providerId="ADAL" clId="{46EE09B5-6922-450B-9C9D-38C9CB2DEC01}" dt="2022-03-20T18:10:54.318" v="2320" actId="20577"/>
          <ac:spMkLst>
            <pc:docMk/>
            <pc:sldMk cId="3567469361" sldId="259"/>
            <ac:spMk id="7" creationId="{4049F4A8-683C-4F6F-A9BC-2B60A88B4224}"/>
          </ac:spMkLst>
        </pc:spChg>
        <pc:graphicFrameChg chg="add mod modGraphic">
          <ac:chgData name="Karen Hancock" userId="db2644ed-97fc-46e1-8fac-6858fa2e43b1" providerId="ADAL" clId="{46EE09B5-6922-450B-9C9D-38C9CB2DEC01}" dt="2022-03-20T18:10:24.112" v="2302" actId="20577"/>
          <ac:graphicFrameMkLst>
            <pc:docMk/>
            <pc:sldMk cId="3567469361" sldId="259"/>
            <ac:graphicFrameMk id="2" creationId="{49A9C016-0480-485C-B74A-405AB9631CE4}"/>
          </ac:graphicFrameMkLst>
        </pc:graphicFrameChg>
        <pc:picChg chg="del">
          <ac:chgData name="Karen Hancock" userId="db2644ed-97fc-46e1-8fac-6858fa2e43b1" providerId="ADAL" clId="{46EE09B5-6922-450B-9C9D-38C9CB2DEC01}" dt="2022-03-20T18:03:48.277" v="1881" actId="478"/>
          <ac:picMkLst>
            <pc:docMk/>
            <pc:sldMk cId="3567469361" sldId="259"/>
            <ac:picMk id="6" creationId="{E7C867ED-C14D-44BC-8A01-3B6C25BBBE8D}"/>
          </ac:picMkLst>
        </pc:picChg>
        <pc:picChg chg="mod">
          <ac:chgData name="Karen Hancock" userId="db2644ed-97fc-46e1-8fac-6858fa2e43b1" providerId="ADAL" clId="{46EE09B5-6922-450B-9C9D-38C9CB2DEC01}" dt="2022-03-20T18:10:44.537" v="2318" actId="1036"/>
          <ac:picMkLst>
            <pc:docMk/>
            <pc:sldMk cId="3567469361" sldId="259"/>
            <ac:picMk id="13" creationId="{EB85FA87-3544-4BB0-AD9A-451429624B64}"/>
          </ac:picMkLst>
        </pc:picChg>
        <pc:picChg chg="mod">
          <ac:chgData name="Karen Hancock" userId="db2644ed-97fc-46e1-8fac-6858fa2e43b1" providerId="ADAL" clId="{46EE09B5-6922-450B-9C9D-38C9CB2DEC01}" dt="2022-03-20T18:10:28.488" v="2303" actId="1076"/>
          <ac:picMkLst>
            <pc:docMk/>
            <pc:sldMk cId="3567469361" sldId="259"/>
            <ac:picMk id="14" creationId="{E25617F0-C680-4F3F-ADC1-B19C96E8C0D4}"/>
          </ac:picMkLst>
        </pc:picChg>
      </pc:sldChg>
      <pc:sldChg chg="addSp delSp modSp mod">
        <pc:chgData name="Karen Hancock" userId="db2644ed-97fc-46e1-8fac-6858fa2e43b1" providerId="ADAL" clId="{46EE09B5-6922-450B-9C9D-38C9CB2DEC01}" dt="2022-03-20T18:18:16.002" v="2969" actId="1076"/>
        <pc:sldMkLst>
          <pc:docMk/>
          <pc:sldMk cId="502037324" sldId="260"/>
        </pc:sldMkLst>
        <pc:spChg chg="mod">
          <ac:chgData name="Karen Hancock" userId="db2644ed-97fc-46e1-8fac-6858fa2e43b1" providerId="ADAL" clId="{46EE09B5-6922-450B-9C9D-38C9CB2DEC01}" dt="2022-03-20T18:12:47.604" v="2686" actId="20577"/>
          <ac:spMkLst>
            <pc:docMk/>
            <pc:sldMk cId="502037324" sldId="260"/>
            <ac:spMk id="2" creationId="{5C60A649-48D0-42B5-A3D1-65E1BCD6E8A2}"/>
          </ac:spMkLst>
        </pc:spChg>
        <pc:spChg chg="del mod">
          <ac:chgData name="Karen Hancock" userId="db2644ed-97fc-46e1-8fac-6858fa2e43b1" providerId="ADAL" clId="{46EE09B5-6922-450B-9C9D-38C9CB2DEC01}" dt="2022-03-20T18:11:13.896" v="2325" actId="478"/>
          <ac:spMkLst>
            <pc:docMk/>
            <pc:sldMk cId="502037324" sldId="260"/>
            <ac:spMk id="5" creationId="{823FDA6B-B1E1-42F5-9AEB-2580AACDF636}"/>
          </ac:spMkLst>
        </pc:spChg>
        <pc:spChg chg="mod">
          <ac:chgData name="Karen Hancock" userId="db2644ed-97fc-46e1-8fac-6858fa2e43b1" providerId="ADAL" clId="{46EE09B5-6922-450B-9C9D-38C9CB2DEC01}" dt="2022-03-20T18:11:27.479" v="2330" actId="20577"/>
          <ac:spMkLst>
            <pc:docMk/>
            <pc:sldMk cId="502037324" sldId="260"/>
            <ac:spMk id="7" creationId="{4049F4A8-683C-4F6F-A9BC-2B60A88B4224}"/>
          </ac:spMkLst>
        </pc:spChg>
        <pc:spChg chg="del">
          <ac:chgData name="Karen Hancock" userId="db2644ed-97fc-46e1-8fac-6858fa2e43b1" providerId="ADAL" clId="{46EE09B5-6922-450B-9C9D-38C9CB2DEC01}" dt="2022-03-20T18:11:20.106" v="2328" actId="478"/>
          <ac:spMkLst>
            <pc:docMk/>
            <pc:sldMk cId="502037324" sldId="260"/>
            <ac:spMk id="9" creationId="{1FDE1E8A-8433-4C09-80A3-2A43C71FC8D4}"/>
          </ac:spMkLst>
        </pc:spChg>
        <pc:spChg chg="add mod">
          <ac:chgData name="Karen Hancock" userId="db2644ed-97fc-46e1-8fac-6858fa2e43b1" providerId="ADAL" clId="{46EE09B5-6922-450B-9C9D-38C9CB2DEC01}" dt="2022-03-20T18:13:16.673" v="2690" actId="20577"/>
          <ac:spMkLst>
            <pc:docMk/>
            <pc:sldMk cId="502037324" sldId="260"/>
            <ac:spMk id="12" creationId="{27944630-4A4E-43C0-99FC-91481BA2B4B3}"/>
          </ac:spMkLst>
        </pc:spChg>
        <pc:spChg chg="add mod">
          <ac:chgData name="Karen Hancock" userId="db2644ed-97fc-46e1-8fac-6858fa2e43b1" providerId="ADAL" clId="{46EE09B5-6922-450B-9C9D-38C9CB2DEC01}" dt="2022-03-20T18:16:37.612" v="2964" actId="313"/>
          <ac:spMkLst>
            <pc:docMk/>
            <pc:sldMk cId="502037324" sldId="260"/>
            <ac:spMk id="13" creationId="{F49CC211-E129-4660-AA86-860D6F7F9D28}"/>
          </ac:spMkLst>
        </pc:spChg>
        <pc:spChg chg="del">
          <ac:chgData name="Karen Hancock" userId="db2644ed-97fc-46e1-8fac-6858fa2e43b1" providerId="ADAL" clId="{46EE09B5-6922-450B-9C9D-38C9CB2DEC01}" dt="2022-03-20T18:11:18.573" v="2327" actId="478"/>
          <ac:spMkLst>
            <pc:docMk/>
            <pc:sldMk cId="502037324" sldId="260"/>
            <ac:spMk id="16" creationId="{8EFE29A2-EF2D-42D5-9BB9-00DBD29776AA}"/>
          </ac:spMkLst>
        </pc:spChg>
        <pc:spChg chg="del">
          <ac:chgData name="Karen Hancock" userId="db2644ed-97fc-46e1-8fac-6858fa2e43b1" providerId="ADAL" clId="{46EE09B5-6922-450B-9C9D-38C9CB2DEC01}" dt="2022-03-20T18:11:11.889" v="2323" actId="478"/>
          <ac:spMkLst>
            <pc:docMk/>
            <pc:sldMk cId="502037324" sldId="260"/>
            <ac:spMk id="17" creationId="{59E43B6C-E620-4B22-8079-8C2ED38AD0FA}"/>
          </ac:spMkLst>
        </pc:spChg>
        <pc:picChg chg="add del mod">
          <ac:chgData name="Karen Hancock" userId="db2644ed-97fc-46e1-8fac-6858fa2e43b1" providerId="ADAL" clId="{46EE09B5-6922-450B-9C9D-38C9CB2DEC01}" dt="2022-03-20T18:18:05.702" v="2967" actId="478"/>
          <ac:picMkLst>
            <pc:docMk/>
            <pc:sldMk cId="502037324" sldId="260"/>
            <ac:picMk id="3" creationId="{19126935-7BF9-4443-91ED-7B68D7AF9F23}"/>
          </ac:picMkLst>
        </pc:picChg>
        <pc:picChg chg="add mod">
          <ac:chgData name="Karen Hancock" userId="db2644ed-97fc-46e1-8fac-6858fa2e43b1" providerId="ADAL" clId="{46EE09B5-6922-450B-9C9D-38C9CB2DEC01}" dt="2022-03-20T18:18:16.002" v="2969" actId="1076"/>
          <ac:picMkLst>
            <pc:docMk/>
            <pc:sldMk cId="502037324" sldId="260"/>
            <ac:picMk id="4" creationId="{14EE8960-3B9E-4E59-B374-A571582D6DCE}"/>
          </ac:picMkLst>
        </pc:picChg>
        <pc:picChg chg="del mod">
          <ac:chgData name="Karen Hancock" userId="db2644ed-97fc-46e1-8fac-6858fa2e43b1" providerId="ADAL" clId="{46EE09B5-6922-450B-9C9D-38C9CB2DEC01}" dt="2022-03-20T18:11:08.800" v="2322" actId="478"/>
          <ac:picMkLst>
            <pc:docMk/>
            <pc:sldMk cId="502037324" sldId="260"/>
            <ac:picMk id="8" creationId="{62D43718-3297-4784-B7A2-7E01B34C005C}"/>
          </ac:picMkLst>
        </pc:picChg>
        <pc:cxnChg chg="del">
          <ac:chgData name="Karen Hancock" userId="db2644ed-97fc-46e1-8fac-6858fa2e43b1" providerId="ADAL" clId="{46EE09B5-6922-450B-9C9D-38C9CB2DEC01}" dt="2022-03-20T18:11:16.441" v="2326" actId="478"/>
          <ac:cxnSpMkLst>
            <pc:docMk/>
            <pc:sldMk cId="502037324" sldId="260"/>
            <ac:cxnSpMk id="11" creationId="{304EF8CE-D1B7-443A-8E54-23F6E04EB742}"/>
          </ac:cxnSpMkLst>
        </pc:cxnChg>
        <pc:cxnChg chg="del">
          <ac:chgData name="Karen Hancock" userId="db2644ed-97fc-46e1-8fac-6858fa2e43b1" providerId="ADAL" clId="{46EE09B5-6922-450B-9C9D-38C9CB2DEC01}" dt="2022-03-20T18:11:11.889" v="2323" actId="478"/>
          <ac:cxnSpMkLst>
            <pc:docMk/>
            <pc:sldMk cId="502037324" sldId="260"/>
            <ac:cxnSpMk id="15" creationId="{49CFE9CF-12C8-45C5-93CB-2047BDC7D61A}"/>
          </ac:cxnSpMkLst>
        </pc:cxnChg>
      </pc:sldChg>
      <pc:sldChg chg="addSp delSp modSp mod">
        <pc:chgData name="Karen Hancock" userId="db2644ed-97fc-46e1-8fac-6858fa2e43b1" providerId="ADAL" clId="{46EE09B5-6922-450B-9C9D-38C9CB2DEC01}" dt="2022-03-20T18:32:05.206" v="3635" actId="167"/>
        <pc:sldMkLst>
          <pc:docMk/>
          <pc:sldMk cId="2795940820" sldId="261"/>
        </pc:sldMkLst>
        <pc:spChg chg="mod">
          <ac:chgData name="Karen Hancock" userId="db2644ed-97fc-46e1-8fac-6858fa2e43b1" providerId="ADAL" clId="{46EE09B5-6922-450B-9C9D-38C9CB2DEC01}" dt="2022-03-20T18:27:05.596" v="3274" actId="20577"/>
          <ac:spMkLst>
            <pc:docMk/>
            <pc:sldMk cId="2795940820" sldId="261"/>
            <ac:spMk id="2" creationId="{5C60A649-48D0-42B5-A3D1-65E1BCD6E8A2}"/>
          </ac:spMkLst>
        </pc:spChg>
        <pc:spChg chg="del">
          <ac:chgData name="Karen Hancock" userId="db2644ed-97fc-46e1-8fac-6858fa2e43b1" providerId="ADAL" clId="{46EE09B5-6922-450B-9C9D-38C9CB2DEC01}" dt="2022-03-20T18:18:29.121" v="2975" actId="478"/>
          <ac:spMkLst>
            <pc:docMk/>
            <pc:sldMk cId="2795940820" sldId="261"/>
            <ac:spMk id="6" creationId="{02B3388E-E18D-4B0B-9123-CB75F23358F0}"/>
          </ac:spMkLst>
        </pc:spChg>
        <pc:spChg chg="mod">
          <ac:chgData name="Karen Hancock" userId="db2644ed-97fc-46e1-8fac-6858fa2e43b1" providerId="ADAL" clId="{46EE09B5-6922-450B-9C9D-38C9CB2DEC01}" dt="2022-03-20T18:18:33.548" v="2977" actId="20577"/>
          <ac:spMkLst>
            <pc:docMk/>
            <pc:sldMk cId="2795940820" sldId="261"/>
            <ac:spMk id="7" creationId="{4049F4A8-683C-4F6F-A9BC-2B60A88B4224}"/>
          </ac:spMkLst>
        </pc:spChg>
        <pc:picChg chg="del">
          <ac:chgData name="Karen Hancock" userId="db2644ed-97fc-46e1-8fac-6858fa2e43b1" providerId="ADAL" clId="{46EE09B5-6922-450B-9C9D-38C9CB2DEC01}" dt="2022-03-20T18:18:25.318" v="2970" actId="478"/>
          <ac:picMkLst>
            <pc:docMk/>
            <pc:sldMk cId="2795940820" sldId="261"/>
            <ac:picMk id="3" creationId="{294118F9-17D0-4435-AC02-24D8148FFB4F}"/>
          </ac:picMkLst>
        </pc:picChg>
        <pc:picChg chg="add mod modCrop">
          <ac:chgData name="Karen Hancock" userId="db2644ed-97fc-46e1-8fac-6858fa2e43b1" providerId="ADAL" clId="{46EE09B5-6922-450B-9C9D-38C9CB2DEC01}" dt="2022-03-20T18:24:00.018" v="3263" actId="732"/>
          <ac:picMkLst>
            <pc:docMk/>
            <pc:sldMk cId="2795940820" sldId="261"/>
            <ac:picMk id="4" creationId="{01E32C10-23E3-4A16-B94D-2C818D4A5670}"/>
          </ac:picMkLst>
        </pc:picChg>
        <pc:picChg chg="add mod modCrop">
          <ac:chgData name="Karen Hancock" userId="db2644ed-97fc-46e1-8fac-6858fa2e43b1" providerId="ADAL" clId="{46EE09B5-6922-450B-9C9D-38C9CB2DEC01}" dt="2022-03-20T18:30:07.909" v="3627" actId="18131"/>
          <ac:picMkLst>
            <pc:docMk/>
            <pc:sldMk cId="2795940820" sldId="261"/>
            <ac:picMk id="8" creationId="{14841E1A-0359-4B1E-B4C8-51D7995CD21A}"/>
          </ac:picMkLst>
        </pc:picChg>
        <pc:picChg chg="del mod">
          <ac:chgData name="Karen Hancock" userId="db2644ed-97fc-46e1-8fac-6858fa2e43b1" providerId="ADAL" clId="{46EE09B5-6922-450B-9C9D-38C9CB2DEC01}" dt="2022-03-20T18:18:27.261" v="2974" actId="478"/>
          <ac:picMkLst>
            <pc:docMk/>
            <pc:sldMk cId="2795940820" sldId="261"/>
            <ac:picMk id="10" creationId="{D2E4D5B5-3C05-4C6D-8592-975154B47F8A}"/>
          </ac:picMkLst>
        </pc:picChg>
        <pc:picChg chg="del mod">
          <ac:chgData name="Karen Hancock" userId="db2644ed-97fc-46e1-8fac-6858fa2e43b1" providerId="ADAL" clId="{46EE09B5-6922-450B-9C9D-38C9CB2DEC01}" dt="2022-03-20T18:18:26.776" v="2972" actId="478"/>
          <ac:picMkLst>
            <pc:docMk/>
            <pc:sldMk cId="2795940820" sldId="261"/>
            <ac:picMk id="11" creationId="{E2470753-0A34-4171-9D7C-24492348E15D}"/>
          </ac:picMkLst>
        </pc:picChg>
        <pc:picChg chg="add mod ord">
          <ac:chgData name="Karen Hancock" userId="db2644ed-97fc-46e1-8fac-6858fa2e43b1" providerId="ADAL" clId="{46EE09B5-6922-450B-9C9D-38C9CB2DEC01}" dt="2022-03-20T18:32:05.206" v="3635" actId="167"/>
          <ac:picMkLst>
            <pc:docMk/>
            <pc:sldMk cId="2795940820" sldId="261"/>
            <ac:picMk id="12" creationId="{2B7DBED9-2F1D-4FDA-B8E9-C1BD3EAB2A76}"/>
          </ac:picMkLst>
        </pc:picChg>
      </pc:sldChg>
      <pc:sldChg chg="addSp delSp modSp add mod">
        <pc:chgData name="Karen Hancock" userId="db2644ed-97fc-46e1-8fac-6858fa2e43b1" providerId="ADAL" clId="{46EE09B5-6922-450B-9C9D-38C9CB2DEC01}" dt="2022-03-20T17:07:45.601" v="439" actId="1076"/>
        <pc:sldMkLst>
          <pc:docMk/>
          <pc:sldMk cId="4197789184" sldId="262"/>
        </pc:sldMkLst>
        <pc:spChg chg="del">
          <ac:chgData name="Karen Hancock" userId="db2644ed-97fc-46e1-8fac-6858fa2e43b1" providerId="ADAL" clId="{46EE09B5-6922-450B-9C9D-38C9CB2DEC01}" dt="2022-03-20T15:01:51.704" v="267" actId="478"/>
          <ac:spMkLst>
            <pc:docMk/>
            <pc:sldMk cId="4197789184" sldId="262"/>
            <ac:spMk id="4" creationId="{C4A56568-A146-40F0-9E44-D2592276FF66}"/>
          </ac:spMkLst>
        </pc:spChg>
        <pc:spChg chg="del mod">
          <ac:chgData name="Karen Hancock" userId="db2644ed-97fc-46e1-8fac-6858fa2e43b1" providerId="ADAL" clId="{46EE09B5-6922-450B-9C9D-38C9CB2DEC01}" dt="2022-03-20T15:01:55.597" v="269" actId="478"/>
          <ac:spMkLst>
            <pc:docMk/>
            <pc:sldMk cId="4197789184" sldId="262"/>
            <ac:spMk id="9" creationId="{42015BD0-EC77-4E53-953D-0E8596007B09}"/>
          </ac:spMkLst>
        </pc:spChg>
        <pc:spChg chg="mod">
          <ac:chgData name="Karen Hancock" userId="db2644ed-97fc-46e1-8fac-6858fa2e43b1" providerId="ADAL" clId="{46EE09B5-6922-450B-9C9D-38C9CB2DEC01}" dt="2022-03-20T16:25:08.511" v="364" actId="14100"/>
          <ac:spMkLst>
            <pc:docMk/>
            <pc:sldMk cId="4197789184" sldId="262"/>
            <ac:spMk id="10" creationId="{34C53418-8131-4F75-B86E-6BF64526CAD7}"/>
          </ac:spMkLst>
        </pc:spChg>
        <pc:spChg chg="mod">
          <ac:chgData name="Karen Hancock" userId="db2644ed-97fc-46e1-8fac-6858fa2e43b1" providerId="ADAL" clId="{46EE09B5-6922-450B-9C9D-38C9CB2DEC01}" dt="2022-03-20T16:24:27.614" v="324" actId="1076"/>
          <ac:spMkLst>
            <pc:docMk/>
            <pc:sldMk cId="4197789184" sldId="262"/>
            <ac:spMk id="13" creationId="{645BAD66-F595-4DF3-8C90-B1BBA72C175B}"/>
          </ac:spMkLst>
        </pc:spChg>
        <pc:spChg chg="mod">
          <ac:chgData name="Karen Hancock" userId="db2644ed-97fc-46e1-8fac-6858fa2e43b1" providerId="ADAL" clId="{46EE09B5-6922-450B-9C9D-38C9CB2DEC01}" dt="2022-03-20T16:24:24.318" v="323" actId="1076"/>
          <ac:spMkLst>
            <pc:docMk/>
            <pc:sldMk cId="4197789184" sldId="262"/>
            <ac:spMk id="14" creationId="{2CF5A7DA-C4CE-400A-AF97-7C2D6F59C524}"/>
          </ac:spMkLst>
        </pc:spChg>
        <pc:spChg chg="mod">
          <ac:chgData name="Karen Hancock" userId="db2644ed-97fc-46e1-8fac-6858fa2e43b1" providerId="ADAL" clId="{46EE09B5-6922-450B-9C9D-38C9CB2DEC01}" dt="2022-03-20T17:04:01.468" v="430" actId="1076"/>
          <ac:spMkLst>
            <pc:docMk/>
            <pc:sldMk cId="4197789184" sldId="262"/>
            <ac:spMk id="16" creationId="{CD38C0BB-C217-4CCF-A895-329EC2EDD1D4}"/>
          </ac:spMkLst>
        </pc:spChg>
        <pc:picChg chg="del mod">
          <ac:chgData name="Karen Hancock" userId="db2644ed-97fc-46e1-8fac-6858fa2e43b1" providerId="ADAL" clId="{46EE09B5-6922-450B-9C9D-38C9CB2DEC01}" dt="2022-03-20T15:01:56.479" v="271" actId="478"/>
          <ac:picMkLst>
            <pc:docMk/>
            <pc:sldMk cId="4197789184" sldId="262"/>
            <ac:picMk id="2" creationId="{545F345C-744C-4B4B-8ED9-BA47ADCBA048}"/>
          </ac:picMkLst>
        </pc:picChg>
        <pc:picChg chg="del">
          <ac:chgData name="Karen Hancock" userId="db2644ed-97fc-46e1-8fac-6858fa2e43b1" providerId="ADAL" clId="{46EE09B5-6922-450B-9C9D-38C9CB2DEC01}" dt="2022-03-20T15:01:57.143" v="272" actId="478"/>
          <ac:picMkLst>
            <pc:docMk/>
            <pc:sldMk cId="4197789184" sldId="262"/>
            <ac:picMk id="3" creationId="{EAEE3596-D146-41B8-BCAF-ECC92E53FAF4}"/>
          </ac:picMkLst>
        </pc:picChg>
        <pc:picChg chg="add del">
          <ac:chgData name="Karen Hancock" userId="db2644ed-97fc-46e1-8fac-6858fa2e43b1" providerId="ADAL" clId="{46EE09B5-6922-450B-9C9D-38C9CB2DEC01}" dt="2022-03-20T17:00:36.160" v="422" actId="478"/>
          <ac:picMkLst>
            <pc:docMk/>
            <pc:sldMk cId="4197789184" sldId="262"/>
            <ac:picMk id="5" creationId="{1DA9E8B9-8AFA-4C32-B294-3EC6AA304704}"/>
          </ac:picMkLst>
        </pc:picChg>
        <pc:picChg chg="del">
          <ac:chgData name="Karen Hancock" userId="db2644ed-97fc-46e1-8fac-6858fa2e43b1" providerId="ADAL" clId="{46EE09B5-6922-450B-9C9D-38C9CB2DEC01}" dt="2022-03-20T15:01:57.635" v="273" actId="478"/>
          <ac:picMkLst>
            <pc:docMk/>
            <pc:sldMk cId="4197789184" sldId="262"/>
            <ac:picMk id="6" creationId="{BB117704-41E6-44EF-9F89-D06EED2800B4}"/>
          </ac:picMkLst>
        </pc:picChg>
        <pc:picChg chg="del">
          <ac:chgData name="Karen Hancock" userId="db2644ed-97fc-46e1-8fac-6858fa2e43b1" providerId="ADAL" clId="{46EE09B5-6922-450B-9C9D-38C9CB2DEC01}" dt="2022-03-20T15:01:58.249" v="274" actId="478"/>
          <ac:picMkLst>
            <pc:docMk/>
            <pc:sldMk cId="4197789184" sldId="262"/>
            <ac:picMk id="7" creationId="{5D4EC16F-D531-48E0-826A-2AEE6A89DFF5}"/>
          </ac:picMkLst>
        </pc:picChg>
        <pc:picChg chg="add mod modCrop">
          <ac:chgData name="Karen Hancock" userId="db2644ed-97fc-46e1-8fac-6858fa2e43b1" providerId="ADAL" clId="{46EE09B5-6922-450B-9C9D-38C9CB2DEC01}" dt="2022-03-20T17:03:57.144" v="429" actId="1076"/>
          <ac:picMkLst>
            <pc:docMk/>
            <pc:sldMk cId="4197789184" sldId="262"/>
            <ac:picMk id="8" creationId="{417B4589-2541-4CF7-8CA1-4D00F7924D95}"/>
          </ac:picMkLst>
        </pc:picChg>
        <pc:picChg chg="add mod modCrop">
          <ac:chgData name="Karen Hancock" userId="db2644ed-97fc-46e1-8fac-6858fa2e43b1" providerId="ADAL" clId="{46EE09B5-6922-450B-9C9D-38C9CB2DEC01}" dt="2022-03-20T17:07:45.601" v="439" actId="1076"/>
          <ac:picMkLst>
            <pc:docMk/>
            <pc:sldMk cId="4197789184" sldId="262"/>
            <ac:picMk id="11" creationId="{6DDC015A-9E9B-4C0D-80A2-E1DF7F950905}"/>
          </ac:picMkLst>
        </pc:picChg>
      </pc:sldChg>
      <pc:sldChg chg="addSp modSp new mod">
        <pc:chgData name="Karen Hancock" userId="db2644ed-97fc-46e1-8fac-6858fa2e43b1" providerId="ADAL" clId="{46EE09B5-6922-450B-9C9D-38C9CB2DEC01}" dt="2022-03-22T20:23:35.647" v="3646" actId="1076"/>
        <pc:sldMkLst>
          <pc:docMk/>
          <pc:sldMk cId="201246388" sldId="263"/>
        </pc:sldMkLst>
        <pc:spChg chg="add mod">
          <ac:chgData name="Karen Hancock" userId="db2644ed-97fc-46e1-8fac-6858fa2e43b1" providerId="ADAL" clId="{46EE09B5-6922-450B-9C9D-38C9CB2DEC01}" dt="2022-03-20T17:21:02.022" v="1106" actId="1076"/>
          <ac:spMkLst>
            <pc:docMk/>
            <pc:sldMk cId="201246388" sldId="263"/>
            <ac:spMk id="2" creationId="{A3874D30-6AC4-4241-925C-C05F7FAFAEFD}"/>
          </ac:spMkLst>
        </pc:spChg>
        <pc:spChg chg="add mod">
          <ac:chgData name="Karen Hancock" userId="db2644ed-97fc-46e1-8fac-6858fa2e43b1" providerId="ADAL" clId="{46EE09B5-6922-450B-9C9D-38C9CB2DEC01}" dt="2022-03-20T17:25:06.572" v="1189" actId="1076"/>
          <ac:spMkLst>
            <pc:docMk/>
            <pc:sldMk cId="201246388" sldId="263"/>
            <ac:spMk id="3" creationId="{3D70A8CE-62F5-4AB0-8236-C22B045A7CCE}"/>
          </ac:spMkLst>
        </pc:spChg>
        <pc:graphicFrameChg chg="add mod modGraphic">
          <ac:chgData name="Karen Hancock" userId="db2644ed-97fc-46e1-8fac-6858fa2e43b1" providerId="ADAL" clId="{46EE09B5-6922-450B-9C9D-38C9CB2DEC01}" dt="2022-03-20T17:50:11.996" v="1370" actId="20577"/>
          <ac:graphicFrameMkLst>
            <pc:docMk/>
            <pc:sldMk cId="201246388" sldId="263"/>
            <ac:graphicFrameMk id="4" creationId="{E8184424-015A-44D0-A926-D23DAF7639FA}"/>
          </ac:graphicFrameMkLst>
        </pc:graphicFrameChg>
        <pc:picChg chg="add mod modCrop">
          <ac:chgData name="Karen Hancock" userId="db2644ed-97fc-46e1-8fac-6858fa2e43b1" providerId="ADAL" clId="{46EE09B5-6922-450B-9C9D-38C9CB2DEC01}" dt="2022-03-22T20:23:35.647" v="3646" actId="1076"/>
          <ac:picMkLst>
            <pc:docMk/>
            <pc:sldMk cId="201246388" sldId="263"/>
            <ac:picMk id="6" creationId="{EF379BFC-9D11-4E7C-BA76-DAF3740D4444}"/>
          </ac:picMkLst>
        </pc:picChg>
        <pc:picChg chg="add mod modCrop">
          <ac:chgData name="Karen Hancock" userId="db2644ed-97fc-46e1-8fac-6858fa2e43b1" providerId="ADAL" clId="{46EE09B5-6922-450B-9C9D-38C9CB2DEC01}" dt="2022-03-20T17:45:46.218" v="1336" actId="1076"/>
          <ac:picMkLst>
            <pc:docMk/>
            <pc:sldMk cId="201246388" sldId="263"/>
            <ac:picMk id="7" creationId="{969E61C9-08B3-485C-B67E-793F97641266}"/>
          </ac:picMkLst>
        </pc:picChg>
        <pc:picChg chg="add mod modCrop">
          <ac:chgData name="Karen Hancock" userId="db2644ed-97fc-46e1-8fac-6858fa2e43b1" providerId="ADAL" clId="{46EE09B5-6922-450B-9C9D-38C9CB2DEC01}" dt="2022-03-20T17:45:51.665" v="1340" actId="1076"/>
          <ac:picMkLst>
            <pc:docMk/>
            <pc:sldMk cId="201246388" sldId="263"/>
            <ac:picMk id="8" creationId="{B108CFBF-7CAD-4D66-9AF5-AF007DCAC5FE}"/>
          </ac:picMkLst>
        </pc:picChg>
        <pc:picChg chg="add mod modCrop">
          <ac:chgData name="Karen Hancock" userId="db2644ed-97fc-46e1-8fac-6858fa2e43b1" providerId="ADAL" clId="{46EE09B5-6922-450B-9C9D-38C9CB2DEC01}" dt="2022-03-20T17:50:13.272" v="1371" actId="1076"/>
          <ac:picMkLst>
            <pc:docMk/>
            <pc:sldMk cId="201246388" sldId="263"/>
            <ac:picMk id="10" creationId="{98737A14-B21F-4FDD-8015-C9B5E8056EA2}"/>
          </ac:picMkLst>
        </pc:picChg>
      </pc:sldChg>
      <pc:sldChg chg="new del">
        <pc:chgData name="Karen Hancock" userId="db2644ed-97fc-46e1-8fac-6858fa2e43b1" providerId="ADAL" clId="{46EE09B5-6922-450B-9C9D-38C9CB2DEC01}" dt="2022-03-20T18:28:23.696" v="3399" actId="2696"/>
        <pc:sldMkLst>
          <pc:docMk/>
          <pc:sldMk cId="1613726145" sldId="264"/>
        </pc:sldMkLst>
      </pc:sldChg>
      <pc:sldChg chg="addSp delSp modSp add mod">
        <pc:chgData name="Karen Hancock" userId="db2644ed-97fc-46e1-8fac-6858fa2e43b1" providerId="ADAL" clId="{46EE09B5-6922-450B-9C9D-38C9CB2DEC01}" dt="2022-03-20T18:31:58.565" v="3633" actId="167"/>
        <pc:sldMkLst>
          <pc:docMk/>
          <pc:sldMk cId="1944404468" sldId="265"/>
        </pc:sldMkLst>
        <pc:spChg chg="mod">
          <ac:chgData name="Karen Hancock" userId="db2644ed-97fc-46e1-8fac-6858fa2e43b1" providerId="ADAL" clId="{46EE09B5-6922-450B-9C9D-38C9CB2DEC01}" dt="2022-03-20T18:29:44.971" v="3622" actId="20577"/>
          <ac:spMkLst>
            <pc:docMk/>
            <pc:sldMk cId="1944404468" sldId="265"/>
            <ac:spMk id="2" creationId="{5C60A649-48D0-42B5-A3D1-65E1BCD6E8A2}"/>
          </ac:spMkLst>
        </pc:spChg>
        <pc:spChg chg="mod">
          <ac:chgData name="Karen Hancock" userId="db2644ed-97fc-46e1-8fac-6858fa2e43b1" providerId="ADAL" clId="{46EE09B5-6922-450B-9C9D-38C9CB2DEC01}" dt="2022-03-20T18:26:51.499" v="3269" actId="20577"/>
          <ac:spMkLst>
            <pc:docMk/>
            <pc:sldMk cId="1944404468" sldId="265"/>
            <ac:spMk id="7" creationId="{4049F4A8-683C-4F6F-A9BC-2B60A88B4224}"/>
          </ac:spMkLst>
        </pc:spChg>
        <pc:picChg chg="del mod">
          <ac:chgData name="Karen Hancock" userId="db2644ed-97fc-46e1-8fac-6858fa2e43b1" providerId="ADAL" clId="{46EE09B5-6922-450B-9C9D-38C9CB2DEC01}" dt="2022-03-20T18:27:58.060" v="3389" actId="478"/>
          <ac:picMkLst>
            <pc:docMk/>
            <pc:sldMk cId="1944404468" sldId="265"/>
            <ac:picMk id="4" creationId="{01E32C10-23E3-4A16-B94D-2C818D4A5670}"/>
          </ac:picMkLst>
        </pc:picChg>
        <pc:picChg chg="add mod">
          <ac:chgData name="Karen Hancock" userId="db2644ed-97fc-46e1-8fac-6858fa2e43b1" providerId="ADAL" clId="{46EE09B5-6922-450B-9C9D-38C9CB2DEC01}" dt="2022-03-20T18:30:22.657" v="3631" actId="1076"/>
          <ac:picMkLst>
            <pc:docMk/>
            <pc:sldMk cId="1944404468" sldId="265"/>
            <ac:picMk id="8" creationId="{2CACB7D8-093C-4C50-8D93-CED669497129}"/>
          </ac:picMkLst>
        </pc:picChg>
        <pc:picChg chg="add mod ord">
          <ac:chgData name="Karen Hancock" userId="db2644ed-97fc-46e1-8fac-6858fa2e43b1" providerId="ADAL" clId="{46EE09B5-6922-450B-9C9D-38C9CB2DEC01}" dt="2022-03-20T18:31:58.565" v="3633" actId="167"/>
          <ac:picMkLst>
            <pc:docMk/>
            <pc:sldMk cId="1944404468" sldId="265"/>
            <ac:picMk id="9" creationId="{8CD0FD68-220D-4066-9CB5-D33BB6570FD5}"/>
          </ac:picMkLst>
        </pc:picChg>
        <pc:picChg chg="add mod">
          <ac:chgData name="Karen Hancock" userId="db2644ed-97fc-46e1-8fac-6858fa2e43b1" providerId="ADAL" clId="{46EE09B5-6922-450B-9C9D-38C9CB2DEC01}" dt="2022-03-20T18:28:18.565" v="3398" actId="1076"/>
          <ac:picMkLst>
            <pc:docMk/>
            <pc:sldMk cId="1944404468" sldId="265"/>
            <ac:picMk id="1026" creationId="{C830916E-AE15-4682-AAF1-C96B4E951166}"/>
          </ac:picMkLst>
        </pc:picChg>
      </pc:sldChg>
      <pc:sldChg chg="new del">
        <pc:chgData name="Karen Hancock" userId="db2644ed-97fc-46e1-8fac-6858fa2e43b1" providerId="ADAL" clId="{46EE09B5-6922-450B-9C9D-38C9CB2DEC01}" dt="2022-03-20T18:25:17.340" v="3266" actId="2696"/>
        <pc:sldMkLst>
          <pc:docMk/>
          <pc:sldMk cId="1964039283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22/03/2022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22/03/2022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483109" y="182880"/>
            <a:ext cx="5961888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Normal Distribution Revision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2015BD0-EC77-4E53-953D-0E8596007B09}"/>
              </a:ext>
            </a:extLst>
          </p:cNvPr>
          <p:cNvSpPr/>
          <p:nvPr/>
        </p:nvSpPr>
        <p:spPr>
          <a:xfrm>
            <a:off x="483108" y="564601"/>
            <a:ext cx="2394204" cy="64240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2:  	Sample Means</a:t>
            </a:r>
            <a:br>
              <a:rPr lang="en-GB" sz="1100" dirty="0"/>
            </a:br>
            <a:r>
              <a:rPr lang="en-GB" sz="1100" dirty="0"/>
              <a:t>		Quality Assurance</a:t>
            </a:r>
            <a:br>
              <a:rPr lang="en-GB" sz="1100" dirty="0"/>
            </a:br>
            <a:r>
              <a:rPr lang="en-GB" sz="1100" dirty="0"/>
              <a:t>	 	Normal distribution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C53418-8131-4F75-B86E-6BF64526CAD7}"/>
              </a:ext>
            </a:extLst>
          </p:cNvPr>
          <p:cNvSpPr/>
          <p:nvPr/>
        </p:nvSpPr>
        <p:spPr>
          <a:xfrm>
            <a:off x="465437" y="3674337"/>
            <a:ext cx="765122" cy="280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SHAPE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5BAD66-F595-4DF3-8C90-B1BBA72C175B}"/>
              </a:ext>
            </a:extLst>
          </p:cNvPr>
          <p:cNvSpPr/>
          <p:nvPr/>
        </p:nvSpPr>
        <p:spPr>
          <a:xfrm>
            <a:off x="483108" y="1579773"/>
            <a:ext cx="1967484" cy="4370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NORMAL DISTRIBUTION CONDITIONS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CF5A7DA-C4CE-400A-AF97-7C2D6F59C524}"/>
              </a:ext>
            </a:extLst>
          </p:cNvPr>
          <p:cNvSpPr/>
          <p:nvPr/>
        </p:nvSpPr>
        <p:spPr>
          <a:xfrm>
            <a:off x="483108" y="3015060"/>
            <a:ext cx="924778" cy="2804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NOTATION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D38C0BB-C217-4CCF-A895-329EC2EDD1D4}"/>
              </a:ext>
            </a:extLst>
          </p:cNvPr>
          <p:cNvSpPr/>
          <p:nvPr/>
        </p:nvSpPr>
        <p:spPr>
          <a:xfrm>
            <a:off x="483108" y="5762804"/>
            <a:ext cx="2711196" cy="3399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DISTRIBUTION OF DATA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5F345C-744C-4B4B-8ED9-BA47ADCBA0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0933" r="13066" b="31444"/>
          <a:stretch/>
        </p:blipFill>
        <p:spPr>
          <a:xfrm>
            <a:off x="1680210" y="4014265"/>
            <a:ext cx="3327335" cy="1440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EE3596-D146-41B8-BCAF-ECC92E53FA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077" b="37421"/>
          <a:stretch/>
        </p:blipFill>
        <p:spPr>
          <a:xfrm>
            <a:off x="483108" y="6260690"/>
            <a:ext cx="3235858" cy="144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117704-41E6-44EF-9F89-D06EED2800B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854" b="36889"/>
          <a:stretch/>
        </p:blipFill>
        <p:spPr>
          <a:xfrm>
            <a:off x="389991" y="8123537"/>
            <a:ext cx="3328975" cy="144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4EC16F-D531-48E0-826A-2AEE6A89DFF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844" b="36654"/>
          <a:stretch/>
        </p:blipFill>
        <p:spPr>
          <a:xfrm>
            <a:off x="3343877" y="7403537"/>
            <a:ext cx="3235858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C53418-8131-4F75-B86E-6BF64526CAD7}"/>
              </a:ext>
            </a:extLst>
          </p:cNvPr>
          <p:cNvSpPr/>
          <p:nvPr/>
        </p:nvSpPr>
        <p:spPr>
          <a:xfrm>
            <a:off x="465436" y="3736205"/>
            <a:ext cx="2728867" cy="4370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QUALITY ASSURANCE</a:t>
            </a:r>
            <a:br>
              <a:rPr lang="en-GB" sz="1200" b="1" dirty="0"/>
            </a:br>
            <a:r>
              <a:rPr lang="en-GB" sz="1200" b="1" dirty="0"/>
              <a:t>MEAN CONTROL CHART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5BAD66-F595-4DF3-8C90-B1BBA72C175B}"/>
              </a:ext>
            </a:extLst>
          </p:cNvPr>
          <p:cNvSpPr/>
          <p:nvPr/>
        </p:nvSpPr>
        <p:spPr>
          <a:xfrm>
            <a:off x="465437" y="2300275"/>
            <a:ext cx="1967484" cy="4370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SAMPLE MEAN DISTRIBUTION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CF5A7DA-C4CE-400A-AF97-7C2D6F59C524}"/>
              </a:ext>
            </a:extLst>
          </p:cNvPr>
          <p:cNvSpPr/>
          <p:nvPr/>
        </p:nvSpPr>
        <p:spPr>
          <a:xfrm>
            <a:off x="465437" y="273678"/>
            <a:ext cx="1321308" cy="4370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STANDARDISED SCORE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D38C0BB-C217-4CCF-A895-329EC2EDD1D4}"/>
              </a:ext>
            </a:extLst>
          </p:cNvPr>
          <p:cNvSpPr/>
          <p:nvPr/>
        </p:nvSpPr>
        <p:spPr>
          <a:xfrm>
            <a:off x="431147" y="6761639"/>
            <a:ext cx="2711196" cy="4370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QUALITY ASSURANCE</a:t>
            </a:r>
            <a:br>
              <a:rPr lang="en-GB" sz="1200" b="1" dirty="0"/>
            </a:br>
            <a:r>
              <a:rPr lang="en-GB" sz="1200" b="1" dirty="0"/>
              <a:t>RANGE CONTROL CHART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7B4589-2541-4CF7-8CA1-4D00F7924D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66" b="32288"/>
          <a:stretch/>
        </p:blipFill>
        <p:spPr>
          <a:xfrm>
            <a:off x="465436" y="4694322"/>
            <a:ext cx="5925312" cy="16292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DDC015A-9E9B-4C0D-80A2-E1DF7F9509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556" t="5400" b="31400"/>
          <a:stretch/>
        </p:blipFill>
        <p:spPr>
          <a:xfrm>
            <a:off x="465436" y="7348405"/>
            <a:ext cx="4310017" cy="225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8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129667-849C-46DF-9AB3-1A3F623DAB3D}"/>
              </a:ext>
            </a:extLst>
          </p:cNvPr>
          <p:cNvSpPr txBox="1"/>
          <p:nvPr/>
        </p:nvSpPr>
        <p:spPr>
          <a:xfrm>
            <a:off x="865632" y="402336"/>
            <a:ext cx="5497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For each of the following Normal distributions fill in the table for the range of values for which you find:</a:t>
            </a: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middle 68% of the population</a:t>
            </a: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middle 95% of the population</a:t>
            </a: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Almost all the population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115EA96-CE3C-4BA5-93D4-E8A50E2AF7C4}"/>
              </a:ext>
            </a:extLst>
          </p:cNvPr>
          <p:cNvSpPr/>
          <p:nvPr/>
        </p:nvSpPr>
        <p:spPr>
          <a:xfrm>
            <a:off x="85344" y="4158532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357358-EC1D-43B5-9AE4-47DE390F816D}"/>
              </a:ext>
            </a:extLst>
          </p:cNvPr>
          <p:cNvSpPr txBox="1"/>
          <p:nvPr/>
        </p:nvSpPr>
        <p:spPr>
          <a:xfrm>
            <a:off x="865632" y="4309994"/>
            <a:ext cx="5497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standardised scores for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847BA618-631F-44E9-95A1-2B5B32F868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4304814"/>
                  </p:ext>
                </p:extLst>
              </p:nvPr>
            </p:nvGraphicFramePr>
            <p:xfrm>
              <a:off x="1070610" y="1613071"/>
              <a:ext cx="5292090" cy="22174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53778">
                      <a:extLst>
                        <a:ext uri="{9D8B030D-6E8A-4147-A177-3AD203B41FA5}">
                          <a16:colId xmlns:a16="http://schemas.microsoft.com/office/drawing/2014/main" val="773137551"/>
                        </a:ext>
                      </a:extLst>
                    </a:gridCol>
                    <a:gridCol w="1340663">
                      <a:extLst>
                        <a:ext uri="{9D8B030D-6E8A-4147-A177-3AD203B41FA5}">
                          <a16:colId xmlns:a16="http://schemas.microsoft.com/office/drawing/2014/main" val="3590460905"/>
                        </a:ext>
                      </a:extLst>
                    </a:gridCol>
                    <a:gridCol w="1214085">
                      <a:extLst>
                        <a:ext uri="{9D8B030D-6E8A-4147-A177-3AD203B41FA5}">
                          <a16:colId xmlns:a16="http://schemas.microsoft.com/office/drawing/2014/main" val="1045725900"/>
                        </a:ext>
                      </a:extLst>
                    </a:gridCol>
                    <a:gridCol w="1083564">
                      <a:extLst>
                        <a:ext uri="{9D8B030D-6E8A-4147-A177-3AD203B41FA5}">
                          <a16:colId xmlns:a16="http://schemas.microsoft.com/office/drawing/2014/main" val="13922645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Distribution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The middle 68% of the data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The middle 95% of the population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Almost all the population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17391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~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(10, 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91247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~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(15, 25)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58016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~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(23.2, 0.09)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56834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847BA618-631F-44E9-95A1-2B5B32F868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4304814"/>
                  </p:ext>
                </p:extLst>
              </p:nvPr>
            </p:nvGraphicFramePr>
            <p:xfrm>
              <a:off x="1070610" y="1613071"/>
              <a:ext cx="5292090" cy="22174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53778">
                      <a:extLst>
                        <a:ext uri="{9D8B030D-6E8A-4147-A177-3AD203B41FA5}">
                          <a16:colId xmlns:a16="http://schemas.microsoft.com/office/drawing/2014/main" val="773137551"/>
                        </a:ext>
                      </a:extLst>
                    </a:gridCol>
                    <a:gridCol w="1340663">
                      <a:extLst>
                        <a:ext uri="{9D8B030D-6E8A-4147-A177-3AD203B41FA5}">
                          <a16:colId xmlns:a16="http://schemas.microsoft.com/office/drawing/2014/main" val="3590460905"/>
                        </a:ext>
                      </a:extLst>
                    </a:gridCol>
                    <a:gridCol w="1214085">
                      <a:extLst>
                        <a:ext uri="{9D8B030D-6E8A-4147-A177-3AD203B41FA5}">
                          <a16:colId xmlns:a16="http://schemas.microsoft.com/office/drawing/2014/main" val="1045725900"/>
                        </a:ext>
                      </a:extLst>
                    </a:gridCol>
                    <a:gridCol w="1083564">
                      <a:extLst>
                        <a:ext uri="{9D8B030D-6E8A-4147-A177-3AD203B41FA5}">
                          <a16:colId xmlns:a16="http://schemas.microsoft.com/office/drawing/2014/main" val="1392264506"/>
                        </a:ext>
                      </a:extLst>
                    </a:gridCol>
                  </a:tblGrid>
                  <a:tr h="70866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Distribution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The middle 68% of the data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The middle 95% of the population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Almost all the population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1739139"/>
                      </a:ext>
                    </a:extLst>
                  </a:tr>
                  <a:tr h="5029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68" t="-143902" r="-220221" b="-204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9124769"/>
                      </a:ext>
                    </a:extLst>
                  </a:tr>
                  <a:tr h="5029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68" t="-240964" r="-220221" b="-10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5801657"/>
                      </a:ext>
                    </a:extLst>
                  </a:tr>
                  <a:tr h="5029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68" t="-340964" r="-220221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568345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E04DFC1-2733-43C5-9B6D-87C22FE0E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16166"/>
              </p:ext>
            </p:extLst>
          </p:nvPr>
        </p:nvGraphicFramePr>
        <p:xfrm>
          <a:off x="1070610" y="5066496"/>
          <a:ext cx="4572000" cy="161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427675957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55888917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1929903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686370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Standard Deviation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Standardised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81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736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452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433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17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3874D30-6AC4-4241-925C-C05F7FAFAEFD}"/>
              </a:ext>
            </a:extLst>
          </p:cNvPr>
          <p:cNvSpPr/>
          <p:nvPr/>
        </p:nvSpPr>
        <p:spPr>
          <a:xfrm>
            <a:off x="148590" y="193792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70A8CE-62F5-4AB0-8236-C22B045A7CCE}"/>
              </a:ext>
            </a:extLst>
          </p:cNvPr>
          <p:cNvSpPr txBox="1"/>
          <p:nvPr/>
        </p:nvSpPr>
        <p:spPr>
          <a:xfrm>
            <a:off x="768096" y="250364"/>
            <a:ext cx="3975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GB" dirty="0"/>
              <a:t>Which of these can be modelled by a Normal distribution?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184424-015A-44D0-A926-D23DAF763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622665"/>
              </p:ext>
            </p:extLst>
          </p:nvPr>
        </p:nvGraphicFramePr>
        <p:xfrm>
          <a:off x="469658" y="1014984"/>
          <a:ext cx="5870109" cy="7937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905">
                  <a:extLst>
                    <a:ext uri="{9D8B030D-6E8A-4147-A177-3AD203B41FA5}">
                      <a16:colId xmlns:a16="http://schemas.microsoft.com/office/drawing/2014/main" val="403009563"/>
                    </a:ext>
                  </a:extLst>
                </a:gridCol>
                <a:gridCol w="633771">
                  <a:extLst>
                    <a:ext uri="{9D8B030D-6E8A-4147-A177-3AD203B41FA5}">
                      <a16:colId xmlns:a16="http://schemas.microsoft.com/office/drawing/2014/main" val="578568515"/>
                    </a:ext>
                  </a:extLst>
                </a:gridCol>
                <a:gridCol w="780288">
                  <a:extLst>
                    <a:ext uri="{9D8B030D-6E8A-4147-A177-3AD203B41FA5}">
                      <a16:colId xmlns:a16="http://schemas.microsoft.com/office/drawing/2014/main" val="1647202675"/>
                    </a:ext>
                  </a:extLst>
                </a:gridCol>
                <a:gridCol w="646176">
                  <a:extLst>
                    <a:ext uri="{9D8B030D-6E8A-4147-A177-3AD203B41FA5}">
                      <a16:colId xmlns:a16="http://schemas.microsoft.com/office/drawing/2014/main" val="3667946650"/>
                    </a:ext>
                  </a:extLst>
                </a:gridCol>
                <a:gridCol w="2791969">
                  <a:extLst>
                    <a:ext uri="{9D8B030D-6E8A-4147-A177-3AD203B41FA5}">
                      <a16:colId xmlns:a16="http://schemas.microsoft.com/office/drawing/2014/main" val="2649502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Distribution Shape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91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Discrete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03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908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6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Continuous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42404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F379BFC-9D11-4E7C-BA76-DAF3740D44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102"/>
          <a:stretch/>
        </p:blipFill>
        <p:spPr>
          <a:xfrm>
            <a:off x="3570865" y="1586624"/>
            <a:ext cx="2566150" cy="16454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9E61C9-08B3-485C-B67E-793F976412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00" t="24348" r="29200" b="22099"/>
          <a:stretch/>
        </p:blipFill>
        <p:spPr>
          <a:xfrm>
            <a:off x="3822192" y="3447632"/>
            <a:ext cx="2063496" cy="16322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08CFBF-7CAD-4D66-9AF5-AF007DCAC5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5499" r="35940" b="20359"/>
          <a:stretch/>
        </p:blipFill>
        <p:spPr>
          <a:xfrm>
            <a:off x="3766950" y="5510943"/>
            <a:ext cx="1952546" cy="1345448"/>
          </a:xfrm>
          <a:prstGeom prst="rect">
            <a:avLst/>
          </a:prstGeom>
        </p:spPr>
      </p:pic>
      <p:pic>
        <p:nvPicPr>
          <p:cNvPr id="10" name="Picture 9" descr="Chart, histogram&#10;&#10;Description automatically generated">
            <a:extLst>
              <a:ext uri="{FF2B5EF4-FFF2-40B4-BE49-F238E27FC236}">
                <a16:creationId xmlns:a16="http://schemas.microsoft.com/office/drawing/2014/main" id="{98737A14-B21F-4FDD-8015-C9B5E8056E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1115" r="27300" b="24900"/>
          <a:stretch/>
        </p:blipFill>
        <p:spPr>
          <a:xfrm>
            <a:off x="3745992" y="7081695"/>
            <a:ext cx="2215896" cy="164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B89DD8-EE18-4162-B583-36354BA8B87A}"/>
              </a:ext>
            </a:extLst>
          </p:cNvPr>
          <p:cNvSpPr txBox="1"/>
          <p:nvPr/>
        </p:nvSpPr>
        <p:spPr>
          <a:xfrm>
            <a:off x="865632" y="146788"/>
            <a:ext cx="5266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mean and standard deviation for the data set below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ECD113-FCC9-4C59-BD21-9CF5E392BA1D}"/>
              </a:ext>
            </a:extLst>
          </p:cNvPr>
          <p:cNvSpPr txBox="1"/>
          <p:nvPr/>
        </p:nvSpPr>
        <p:spPr>
          <a:xfrm>
            <a:off x="865632" y="4864608"/>
            <a:ext cx="5669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By approximating the number of people with in 1 standard deviation, 2 standard deviations and 3 standard deviations of the mean explain if the normal distribution could be used to model this data.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D6163F7-49B6-4DFF-8022-B2D367671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035"/>
          <a:stretch/>
        </p:blipFill>
        <p:spPr>
          <a:xfrm>
            <a:off x="865632" y="8038253"/>
            <a:ext cx="5867400" cy="148101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29795802-A724-437B-8558-D72B5F0F5C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1163362"/>
                  </p:ext>
                </p:extLst>
              </p:nvPr>
            </p:nvGraphicFramePr>
            <p:xfrm>
              <a:off x="1021080" y="634506"/>
              <a:ext cx="5416295" cy="25759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9784">
                      <a:extLst>
                        <a:ext uri="{9D8B030D-6E8A-4147-A177-3AD203B41FA5}">
                          <a16:colId xmlns:a16="http://schemas.microsoft.com/office/drawing/2014/main" val="702150448"/>
                        </a:ext>
                      </a:extLst>
                    </a:gridCol>
                    <a:gridCol w="922563">
                      <a:extLst>
                        <a:ext uri="{9D8B030D-6E8A-4147-A177-3AD203B41FA5}">
                          <a16:colId xmlns:a16="http://schemas.microsoft.com/office/drawing/2014/main" val="1143672258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3637383580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4018265363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2918500712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2072511096"/>
                        </a:ext>
                      </a:extLst>
                    </a:gridCol>
                  </a:tblGrid>
                  <a:tr h="41400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Height (cm)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29976047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150&lt;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≤160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046984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160&lt;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≤170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3549827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170&lt;</m:t>
                              </m:r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≤1</m:t>
                              </m:r>
                            </m:oMath>
                          </a14:m>
                          <a:r>
                            <a:rPr lang="en-GB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5494206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175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≤180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80383611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180&lt;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≤190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8268398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00445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29795802-A724-437B-8558-D72B5F0F5C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1163362"/>
                  </p:ext>
                </p:extLst>
              </p:nvPr>
            </p:nvGraphicFramePr>
            <p:xfrm>
              <a:off x="1021080" y="634506"/>
              <a:ext cx="5416295" cy="25759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9784">
                      <a:extLst>
                        <a:ext uri="{9D8B030D-6E8A-4147-A177-3AD203B41FA5}">
                          <a16:colId xmlns:a16="http://schemas.microsoft.com/office/drawing/2014/main" val="702150448"/>
                        </a:ext>
                      </a:extLst>
                    </a:gridCol>
                    <a:gridCol w="922563">
                      <a:extLst>
                        <a:ext uri="{9D8B030D-6E8A-4147-A177-3AD203B41FA5}">
                          <a16:colId xmlns:a16="http://schemas.microsoft.com/office/drawing/2014/main" val="1143672258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3637383580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4018265363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2918500712"/>
                        </a:ext>
                      </a:extLst>
                    </a:gridCol>
                    <a:gridCol w="793487">
                      <a:extLst>
                        <a:ext uri="{9D8B030D-6E8A-4147-A177-3AD203B41FA5}">
                          <a16:colId xmlns:a16="http://schemas.microsoft.com/office/drawing/2014/main" val="2072511096"/>
                        </a:ext>
                      </a:extLst>
                    </a:gridCol>
                  </a:tblGrid>
                  <a:tr h="414006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Height (cm)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29976047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61" t="-116949" r="-311060" b="-5050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046984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61" t="-216949" r="-311060" b="-4050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3549827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61" t="-316949" r="-311060" b="-3050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5494206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61" t="-410000" r="-31106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80383611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61" t="-518644" r="-311060" b="-1033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8268398"/>
                      </a:ext>
                    </a:extLst>
                  </a:tr>
                  <a:tr h="360317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00445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0133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FDA6B-B1E1-42F5-9AEB-2580AACDF636}"/>
              </a:ext>
            </a:extLst>
          </p:cNvPr>
          <p:cNvSpPr txBox="1"/>
          <p:nvPr/>
        </p:nvSpPr>
        <p:spPr>
          <a:xfrm>
            <a:off x="755904" y="256032"/>
            <a:ext cx="5867399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Mason and Ellie are taking part in the parkrun.</a:t>
            </a: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They want to compare their times.</a:t>
            </a: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Below are the mean and standard deviations for their age group and their finish times.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who is the better runner.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B85FA87-3544-4BB0-AD9A-451429624B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5437"/>
          <a:stretch/>
        </p:blipFill>
        <p:spPr>
          <a:xfrm>
            <a:off x="507492" y="5572765"/>
            <a:ext cx="5867400" cy="16513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25617F0-C680-4F3F-ADC1-B19C96E8C0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5437"/>
          <a:stretch/>
        </p:blipFill>
        <p:spPr>
          <a:xfrm>
            <a:off x="495300" y="7138811"/>
            <a:ext cx="5867400" cy="165139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9A9C016-0480-485C-B74A-405AB9631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48132"/>
              </p:ext>
            </p:extLst>
          </p:nvPr>
        </p:nvGraphicFramePr>
        <p:xfrm>
          <a:off x="1143000" y="1555614"/>
          <a:ext cx="4572000" cy="1714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9191803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5318033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7407922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60033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Mean for 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Standard deviation for age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260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 minutes 40 secs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 minutes 30 secs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617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29 minutes 18 secs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minutes 45 seconds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832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46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0A649-48D0-42B5-A3D1-65E1BCD6E8A2}"/>
              </a:ext>
            </a:extLst>
          </p:cNvPr>
          <p:cNvSpPr txBox="1"/>
          <p:nvPr/>
        </p:nvSpPr>
        <p:spPr>
          <a:xfrm>
            <a:off x="768096" y="280416"/>
            <a:ext cx="5867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Complete the following sentences.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population mean is ……………………………………………the mean of the sample means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population standard deviation is ………………………………………………….the standard deviation of the sample means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7944630-4A4E-43C0-99FC-91481BA2B4B3}"/>
              </a:ext>
            </a:extLst>
          </p:cNvPr>
          <p:cNvSpPr/>
          <p:nvPr/>
        </p:nvSpPr>
        <p:spPr>
          <a:xfrm>
            <a:off x="117348" y="3213076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9CC211-E129-4660-AA86-860D6F7F9D28}"/>
              </a:ext>
            </a:extLst>
          </p:cNvPr>
          <p:cNvSpPr txBox="1"/>
          <p:nvPr/>
        </p:nvSpPr>
        <p:spPr>
          <a:xfrm>
            <a:off x="768096" y="3408148"/>
            <a:ext cx="58673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factory is producing cans of baked beans.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filling process is set so that the average weight of the can after it has been filled is 405g, and the standard deviation is 1.5 g.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Draw the action and warning lines on this control chart.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EE8960-3B9E-4E59-B374-A571582D6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218"/>
            <a:ext cx="685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B7DBED9-2F1D-4FDA-B8E9-C1BD3EAB2A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" t="9020" r="-3530" b="-9020"/>
          <a:stretch/>
        </p:blipFill>
        <p:spPr>
          <a:xfrm>
            <a:off x="603249" y="7782199"/>
            <a:ext cx="5870957" cy="1481456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FDA6B-B1E1-42F5-9AEB-2580AACDF636}"/>
              </a:ext>
            </a:extLst>
          </p:cNvPr>
          <p:cNvSpPr txBox="1"/>
          <p:nvPr/>
        </p:nvSpPr>
        <p:spPr>
          <a:xfrm>
            <a:off x="768096" y="146788"/>
            <a:ext cx="58673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0A649-48D0-42B5-A3D1-65E1BCD6E8A2}"/>
              </a:ext>
            </a:extLst>
          </p:cNvPr>
          <p:cNvSpPr txBox="1"/>
          <p:nvPr/>
        </p:nvSpPr>
        <p:spPr>
          <a:xfrm>
            <a:off x="768096" y="280416"/>
            <a:ext cx="5867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Below is a mean control chart for a different canning machine in the same factory.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sample of 10 cans is taken and the mean is calculated as 402.3g.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what action is taken.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E32C10-23E3-4A16-B94D-2C818D4A56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733" b="20817"/>
          <a:stretch/>
        </p:blipFill>
        <p:spPr>
          <a:xfrm>
            <a:off x="0" y="1665411"/>
            <a:ext cx="6858000" cy="40770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841E1A-0359-4B1E-B4C8-51D7995CD2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" t="9020" r="-3530" b="-9020"/>
          <a:stretch/>
        </p:blipFill>
        <p:spPr>
          <a:xfrm>
            <a:off x="603249" y="6520327"/>
            <a:ext cx="5870957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40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CD0FD68-220D-4066-9CB5-D33BB6570F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" t="9020" r="-3530" b="-9020"/>
          <a:stretch/>
        </p:blipFill>
        <p:spPr>
          <a:xfrm>
            <a:off x="603248" y="5469942"/>
            <a:ext cx="5870957" cy="1481456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FDA6B-B1E1-42F5-9AEB-2580AACDF636}"/>
              </a:ext>
            </a:extLst>
          </p:cNvPr>
          <p:cNvSpPr txBox="1"/>
          <p:nvPr/>
        </p:nvSpPr>
        <p:spPr>
          <a:xfrm>
            <a:off x="768096" y="146788"/>
            <a:ext cx="58673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0A649-48D0-42B5-A3D1-65E1BCD6E8A2}"/>
              </a:ext>
            </a:extLst>
          </p:cNvPr>
          <p:cNvSpPr txBox="1"/>
          <p:nvPr/>
        </p:nvSpPr>
        <p:spPr>
          <a:xfrm>
            <a:off x="768096" y="280416"/>
            <a:ext cx="5867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Below is a range control chart for a machine which produces 10mm nails.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 in context what each of the action and warning lines are on the chart.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why there are no lower action and warning lines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 descr="Graph Preview">
            <a:extLst>
              <a:ext uri="{FF2B5EF4-FFF2-40B4-BE49-F238E27FC236}">
                <a16:creationId xmlns:a16="http://schemas.microsoft.com/office/drawing/2014/main" id="{C830916E-AE15-4682-AAF1-C96B4E9511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22" t="22585" b="40882"/>
          <a:stretch/>
        </p:blipFill>
        <p:spPr bwMode="auto">
          <a:xfrm>
            <a:off x="0" y="1557361"/>
            <a:ext cx="6907096" cy="199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CACB7D8-093C-4C50-8D93-CED6694971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30" t="9020" r="-3530" b="-9020"/>
          <a:stretch/>
        </p:blipFill>
        <p:spPr>
          <a:xfrm>
            <a:off x="603249" y="4208070"/>
            <a:ext cx="5870957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0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</TotalTime>
  <Words>505</Words>
  <Application>Microsoft Office PowerPoint</Application>
  <PresentationFormat>A4 Paper (210x297 mm)</PresentationFormat>
  <Paragraphs>228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5</cp:revision>
  <cp:lastPrinted>2022-02-20T15:44:37Z</cp:lastPrinted>
  <dcterms:created xsi:type="dcterms:W3CDTF">2022-02-20T12:23:54Z</dcterms:created>
  <dcterms:modified xsi:type="dcterms:W3CDTF">2022-03-22T20:32:45Z</dcterms:modified>
</cp:coreProperties>
</file>